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2322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EE477-3732-4F39-88F4-A4CA212B1B91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149D8-FBD3-4045-BC2F-670F221424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958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149D8-FBD3-4045-BC2F-670F2214241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123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20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4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69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26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270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84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87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351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21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29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3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8928A-E54E-4951-9B70-1138249EFEE9}" type="datetimeFigureOut">
              <a:rPr kumimoji="1" lang="ja-JP" altLang="en-US" smtClean="0"/>
              <a:t>2014/7/3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0CD8C-D41B-4B3D-BA6A-7BF7DF8FD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9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462701"/>
            <a:ext cx="5829300" cy="1960033"/>
          </a:xfrm>
        </p:spPr>
        <p:txBody>
          <a:bodyPr>
            <a:noAutofit/>
          </a:bodyPr>
          <a:lstStyle/>
          <a:p>
            <a:r>
              <a:rPr kumimoji="1" lang="ja-JP" altLang="en-US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ﾌﾟﾚｾﾞﾝｽEB" pitchFamily="18" charset="-128"/>
                <a:ea typeface="HGP創英ﾌﾟﾚｾﾞﾝｽEB" pitchFamily="18" charset="-128"/>
              </a:rPr>
              <a:t>Ｔｏｄａｙ‘ｓ　</a:t>
            </a:r>
            <a:r>
              <a:rPr kumimoji="1" lang="en-US" altLang="ja-JP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ﾌﾟﾚｾﾞﾝｽEB" pitchFamily="18" charset="-128"/>
                <a:ea typeface="HGP創英ﾌﾟﾚｾﾞﾝｽEB" pitchFamily="18" charset="-128"/>
              </a:rPr>
              <a:t/>
            </a:r>
            <a:br>
              <a:rPr kumimoji="1" lang="en-US" altLang="ja-JP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ﾌﾟﾚｾﾞﾝｽEB" pitchFamily="18" charset="-128"/>
                <a:ea typeface="HGP創英ﾌﾟﾚｾﾞﾝｽEB" pitchFamily="18" charset="-128"/>
              </a:rPr>
            </a:br>
            <a:r>
              <a:rPr kumimoji="1" lang="ja-JP" altLang="en-US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ﾌﾟﾚｾﾞﾝｽEB" pitchFamily="18" charset="-128"/>
                <a:ea typeface="HGP創英ﾌﾟﾚｾﾞﾝｽEB" pitchFamily="18" charset="-128"/>
              </a:rPr>
              <a:t>Ｂｅｓｔ　Ｍａｓｔｅ</a:t>
            </a:r>
            <a:r>
              <a:rPr kumimoji="1" lang="en-US" altLang="ja-JP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ﾌﾟﾚｾﾞﾝｽEB" pitchFamily="18" charset="-128"/>
                <a:ea typeface="HGP創英ﾌﾟﾚｾﾞﾝｽEB" pitchFamily="18" charset="-128"/>
              </a:rPr>
              <a:t>r</a:t>
            </a:r>
            <a:r>
              <a:rPr kumimoji="1" lang="ja-JP" altLang="en-US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ﾌﾟﾚｾﾞﾝｽEB" pitchFamily="18" charset="-128"/>
                <a:ea typeface="HGP創英ﾌﾟﾚｾﾞﾝｽEB" pitchFamily="18" charset="-128"/>
              </a:rPr>
              <a:t>ｒ</a:t>
            </a:r>
            <a:endParaRPr kumimoji="1" lang="ja-JP" altLang="en-US" sz="6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ﾌﾟﾚｾﾞﾝｽEB" pitchFamily="18" charset="-128"/>
              <a:ea typeface="HGP創英ﾌﾟﾚｾﾞﾝｽEB" pitchFamily="18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-294411" y="2267744"/>
            <a:ext cx="3744416" cy="3272904"/>
          </a:xfrm>
        </p:spPr>
        <p:txBody>
          <a:bodyPr/>
          <a:lstStyle/>
          <a:p>
            <a:endParaRPr kumimoji="1" lang="ja-JP" altLang="en-US" dirty="0"/>
          </a:p>
        </p:txBody>
      </p:sp>
      <p:pic>
        <p:nvPicPr>
          <p:cNvPr id="1026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5416" y="1691680"/>
            <a:ext cx="7488832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-4419872" y="2230869"/>
            <a:ext cx="3168352" cy="37444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4059832" y="345674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生徒の写真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6" name="四角形吹き出し 5"/>
          <p:cNvSpPr/>
          <p:nvPr/>
        </p:nvSpPr>
        <p:spPr>
          <a:xfrm>
            <a:off x="10917832" y="2269786"/>
            <a:ext cx="2996952" cy="2737175"/>
          </a:xfrm>
          <a:prstGeom prst="wedgeRectCallout">
            <a:avLst>
              <a:gd name="adj1" fmla="val -65213"/>
              <a:gd name="adj2" fmla="val -4244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917832" y="278117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何を頑張ったか書く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4624" y="6732240"/>
            <a:ext cx="331236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★明日の巣鴨校★</a:t>
            </a:r>
            <a:endParaRPr kumimoji="1" lang="en-US" altLang="ja-JP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  <a:p>
            <a:r>
              <a:rPr lang="ja-JP" altLang="en-US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開館　</a:t>
            </a:r>
            <a:r>
              <a:rPr lang="en-US" altLang="ja-JP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11:30</a:t>
            </a:r>
          </a:p>
          <a:p>
            <a:r>
              <a:rPr kumimoji="1" lang="ja-JP" altLang="en-US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閉館　</a:t>
            </a:r>
            <a:r>
              <a:rPr kumimoji="1" lang="en-US" altLang="ja-JP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21:45</a:t>
            </a:r>
          </a:p>
          <a:p>
            <a:r>
              <a:rPr lang="ja-JP" altLang="en-US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自習室　</a:t>
            </a:r>
            <a:r>
              <a:rPr lang="en-US" altLang="ja-JP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21:30-</a:t>
            </a:r>
            <a:r>
              <a:rPr lang="ja-JP" altLang="en-US" b="1" dirty="0" smtClean="0">
                <a:latin typeface="HGP創英角ﾎﾟｯﾌﾟ体" pitchFamily="50" charset="-128"/>
                <a:ea typeface="HGP創英角ﾎﾟｯﾌﾟ体" pitchFamily="50" charset="-128"/>
              </a:rPr>
              <a:t>使用不可</a:t>
            </a:r>
            <a:endParaRPr lang="en-US" altLang="ja-JP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r>
              <a:rPr kumimoji="1" lang="ja-JP" altLang="en-US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音読室　</a:t>
            </a:r>
            <a:r>
              <a:rPr kumimoji="1" lang="en-US" altLang="ja-JP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18:00</a:t>
            </a:r>
            <a:r>
              <a:rPr lang="en-US" altLang="ja-JP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-1830</a:t>
            </a:r>
          </a:p>
          <a:p>
            <a:r>
              <a:rPr kumimoji="1" lang="ja-JP" altLang="en-US" sz="2400" b="1" dirty="0">
                <a:latin typeface="HGP創英角ﾎﾟｯﾌﾟ体" pitchFamily="50" charset="-128"/>
                <a:ea typeface="HGP創英角ﾎﾟｯﾌﾟ体" pitchFamily="50" charset="-128"/>
              </a:rPr>
              <a:t>　</a:t>
            </a:r>
            <a:r>
              <a:rPr kumimoji="1" lang="ja-JP" altLang="en-US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　　　　</a:t>
            </a:r>
            <a:r>
              <a:rPr lang="ja-JP" altLang="en-US" sz="2400" b="1" dirty="0">
                <a:latin typeface="HGP創英角ﾎﾟｯﾌﾟ体" pitchFamily="50" charset="-128"/>
                <a:ea typeface="HGP創英角ﾎﾟｯﾌﾟ体" pitchFamily="50" charset="-128"/>
              </a:rPr>
              <a:t> </a:t>
            </a:r>
            <a:r>
              <a:rPr kumimoji="1" lang="en-US" altLang="ja-JP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21:00-</a:t>
            </a:r>
            <a:r>
              <a:rPr lang="ja-JP" altLang="en-US" b="1" dirty="0">
                <a:latin typeface="HGP創英角ﾎﾟｯﾌﾟ体" pitchFamily="50" charset="-128"/>
                <a:ea typeface="HGP創英角ﾎﾟｯﾌﾟ体" pitchFamily="50" charset="-128"/>
              </a:rPr>
              <a:t>使用不可</a:t>
            </a:r>
            <a:endParaRPr lang="en-US" altLang="ja-JP" b="1" dirty="0">
              <a:latin typeface="HGP創英角ﾎﾟｯﾌﾟ体" pitchFamily="50" charset="-128"/>
              <a:ea typeface="HGP創英角ﾎﾟｯﾌﾟ体" pitchFamily="50" charset="-128"/>
            </a:endParaRPr>
          </a:p>
          <a:p>
            <a:endParaRPr kumimoji="1" lang="ja-JP" altLang="en-US" sz="2400" b="1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cxnSp>
        <p:nvCxnSpPr>
          <p:cNvPr id="16" name="直線コネクタ 15"/>
          <p:cNvCxnSpPr/>
          <p:nvPr/>
        </p:nvCxnSpPr>
        <p:spPr>
          <a:xfrm>
            <a:off x="3317641" y="6677271"/>
            <a:ext cx="0" cy="2483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3317641" y="7902116"/>
            <a:ext cx="35403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458158" y="6677271"/>
            <a:ext cx="35730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HGP創英角ﾎﾟｯﾌﾟ体" pitchFamily="50" charset="-128"/>
                <a:ea typeface="HGP創英角ﾎﾟｯﾌﾟ体" pitchFamily="50" charset="-128"/>
              </a:rPr>
              <a:t>有名大・難関大模試まで</a:t>
            </a:r>
            <a:endParaRPr kumimoji="1" lang="en-US" altLang="ja-JP" sz="2400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r>
              <a:rPr lang="ja-JP" altLang="en-US" sz="3600" b="1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　残り　</a:t>
            </a:r>
            <a:r>
              <a:rPr lang="en-US" altLang="ja-JP" sz="3600" b="1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17</a:t>
            </a:r>
            <a:r>
              <a:rPr lang="ja-JP" altLang="en-US" sz="3600" b="1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日</a:t>
            </a:r>
            <a:endParaRPr kumimoji="1" lang="ja-JP" altLang="en-US" sz="3600" b="1" dirty="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969947" y="7975546"/>
            <a:ext cx="237626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latin typeface="HGP創英角ﾎﾟｯﾌﾟ体" pitchFamily="50" charset="-128"/>
                <a:ea typeface="HGP創英角ﾎﾟｯﾌﾟ体" pitchFamily="50" charset="-128"/>
              </a:rPr>
              <a:t>ブログ担当者</a:t>
            </a:r>
            <a:endParaRPr kumimoji="1" lang="en-US" altLang="ja-JP" sz="2800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r>
              <a:rPr kumimoji="1" lang="ja-JP" altLang="en-US" sz="4000" b="1" dirty="0" smtClean="0"/>
              <a:t>　</a:t>
            </a:r>
            <a:r>
              <a:rPr lang="ja-JP" altLang="en-US" sz="4000" b="1" dirty="0">
                <a:latin typeface="HGP創英角ﾎﾟｯﾌﾟ体" pitchFamily="50" charset="-128"/>
                <a:ea typeface="HGP創英角ﾎﾟｯﾌﾟ体" pitchFamily="50" charset="-128"/>
              </a:rPr>
              <a:t>渡邊</a:t>
            </a:r>
            <a:endParaRPr kumimoji="1" lang="ja-JP" altLang="en-US" sz="4000" b="1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 rot="21101493">
            <a:off x="4466752" y="1896311"/>
            <a:ext cx="2520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行書体" pitchFamily="66" charset="-128"/>
                <a:ea typeface="HGP行書体" pitchFamily="66" charset="-128"/>
              </a:rPr>
              <a:t>2014,7,</a:t>
            </a:r>
            <a:r>
              <a:rPr kumimoji="1" lang="ja-JP" alt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行書体" pitchFamily="66" charset="-128"/>
                <a:ea typeface="HGP行書体" pitchFamily="66" charset="-128"/>
              </a:rPr>
              <a:t>３</a:t>
            </a:r>
            <a:endParaRPr kumimoji="1" lang="ja-JP" alt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行書体" pitchFamily="66" charset="-128"/>
              <a:ea typeface="HGP行書体" pitchFamily="66" charset="-128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2875012"/>
            <a:ext cx="4834943" cy="3353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9778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29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Ｔｏｄａｙ‘ｓ　 Ｂｅｓｔ　Ｍａｓｔｅrｒ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Ｔｏｄａｙ‘ｓ　 Ｂｅｓｔ　Ｍａｓｔｅｒ</dc:title>
  <dc:creator>Enoki</dc:creator>
  <cp:lastModifiedBy>FJ-USER</cp:lastModifiedBy>
  <cp:revision>8</cp:revision>
  <dcterms:created xsi:type="dcterms:W3CDTF">2014-06-28T12:24:48Z</dcterms:created>
  <dcterms:modified xsi:type="dcterms:W3CDTF">2014-07-03T12:56:52Z</dcterms:modified>
</cp:coreProperties>
</file>